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4" r:id="rId4"/>
    <p:sldId id="265" r:id="rId5"/>
    <p:sldId id="26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405" autoAdjust="0"/>
  </p:normalViewPr>
  <p:slideViewPr>
    <p:cSldViewPr>
      <p:cViewPr varScale="1">
        <p:scale>
          <a:sx n="126" d="100"/>
          <a:sy n="126" d="100"/>
        </p:scale>
        <p:origin x="17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53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77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32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6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73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50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2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96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88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39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79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59E9-0A94-4143-A619-159E4424AA92}" type="datetimeFigureOut">
              <a:rPr lang="de-DE" smtClean="0"/>
              <a:t>30.11.21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FCEB-0BBF-4613-AA9A-F4C93B5F52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42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D3AAA9-0A74-DC44-87FB-2DF22F76220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6993687" cy="4662458"/>
          </a:xfrm>
          <a:prstGeom prst="rect">
            <a:avLst/>
          </a:prstGeom>
        </p:spPr>
      </p:pic>
      <p:sp>
        <p:nvSpPr>
          <p:cNvPr id="10" name="Textplatzhalter 4"/>
          <p:cNvSpPr txBox="1">
            <a:spLocks/>
          </p:cNvSpPr>
          <p:nvPr/>
        </p:nvSpPr>
        <p:spPr>
          <a:xfrm>
            <a:off x="4674713" y="4976083"/>
            <a:ext cx="2715836" cy="6983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 err="1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My</a:t>
            </a:r>
            <a:r>
              <a:rPr lang="de-DE" sz="2800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Name</a:t>
            </a:r>
          </a:p>
          <a:p>
            <a:r>
              <a:rPr lang="de-DE" sz="2800" dirty="0" err="1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My</a:t>
            </a:r>
            <a:r>
              <a:rPr lang="de-DE" sz="2800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Name</a:t>
            </a:r>
          </a:p>
          <a:p>
            <a:endParaRPr lang="de-DE" sz="28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36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" name="Textplatzhalter 4"/>
          <p:cNvSpPr txBox="1">
            <a:spLocks/>
          </p:cNvSpPr>
          <p:nvPr/>
        </p:nvSpPr>
        <p:spPr>
          <a:xfrm>
            <a:off x="1619672" y="2420888"/>
            <a:ext cx="2880320" cy="91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de-DE" sz="3600" dirty="0" err="1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600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dirty="0" err="1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endParaRPr lang="de-DE" sz="3600" dirty="0">
              <a:ln w="12700">
                <a:noFill/>
                <a:prstDash val="solid"/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de-DE" sz="3600" dirty="0" err="1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600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dirty="0" err="1">
                <a:ln w="12700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endParaRPr lang="de-DE" sz="3600" dirty="0">
              <a:ln w="12700">
                <a:noFill/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n w="127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B0B2BC-4CDB-994E-8BDC-D11958C26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2" y="518224"/>
            <a:ext cx="6705600" cy="673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CDB22A-82A4-9845-9493-81BAACF5EE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149863"/>
            <a:ext cx="695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13"/>
          <p:cNvCxnSpPr/>
          <p:nvPr/>
        </p:nvCxnSpPr>
        <p:spPr>
          <a:xfrm>
            <a:off x="287336" y="6381328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13"/>
          <p:cNvCxnSpPr/>
          <p:nvPr/>
        </p:nvCxnSpPr>
        <p:spPr>
          <a:xfrm>
            <a:off x="287336" y="548680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287336" y="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Title for topics</a:t>
            </a:r>
            <a:endParaRPr lang="de-D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211960" y="1163044"/>
            <a:ext cx="3359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Text font size – minimum 20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9982" y="64228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1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8A65BB-DA53-054F-A63F-BC93EE17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318" y="6422808"/>
            <a:ext cx="12827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6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13"/>
          <p:cNvCxnSpPr/>
          <p:nvPr/>
        </p:nvCxnSpPr>
        <p:spPr>
          <a:xfrm>
            <a:off x="287336" y="6381328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13"/>
          <p:cNvCxnSpPr/>
          <p:nvPr/>
        </p:nvCxnSpPr>
        <p:spPr>
          <a:xfrm>
            <a:off x="287336" y="548680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287336" y="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Title for topics</a:t>
            </a:r>
            <a:endParaRPr lang="de-D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9982" y="64228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2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8A65BB-DA53-054F-A63F-BC93EE17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318" y="6422808"/>
            <a:ext cx="12827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8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13"/>
          <p:cNvCxnSpPr/>
          <p:nvPr/>
        </p:nvCxnSpPr>
        <p:spPr>
          <a:xfrm>
            <a:off x="287336" y="6381328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13"/>
          <p:cNvCxnSpPr/>
          <p:nvPr/>
        </p:nvCxnSpPr>
        <p:spPr>
          <a:xfrm>
            <a:off x="287336" y="548680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287336" y="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Title for topics</a:t>
            </a:r>
            <a:endParaRPr lang="de-D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9982" y="64228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3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8A65BB-DA53-054F-A63F-BC93EE17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318" y="6422808"/>
            <a:ext cx="12827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 txBox="1">
            <a:spLocks/>
          </p:cNvSpPr>
          <p:nvPr/>
        </p:nvSpPr>
        <p:spPr>
          <a:xfrm>
            <a:off x="1907704" y="-27384"/>
            <a:ext cx="5220580" cy="91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8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Thank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you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for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your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attention</a:t>
            </a:r>
            <a:r>
              <a:rPr lang="de-DE" sz="2800" dirty="0">
                <a:solidFill>
                  <a:schemeClr val="tx1"/>
                </a:solidFill>
                <a:latin typeface="+mj-lt"/>
                <a:cs typeface="Arial" pitchFamily="34" charset="0"/>
              </a:rPr>
              <a:t>!</a:t>
            </a:r>
          </a:p>
        </p:txBody>
      </p:sp>
      <p:sp>
        <p:nvSpPr>
          <p:cNvPr id="6" name="Textplatzhalter 4"/>
          <p:cNvSpPr txBox="1">
            <a:spLocks/>
          </p:cNvSpPr>
          <p:nvPr/>
        </p:nvSpPr>
        <p:spPr>
          <a:xfrm>
            <a:off x="323528" y="908720"/>
            <a:ext cx="2736304" cy="91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i="1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Acknowledgements</a:t>
            </a:r>
            <a:r>
              <a:rPr lang="de-DE" sz="2000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:</a:t>
            </a:r>
          </a:p>
        </p:txBody>
      </p:sp>
      <p:sp>
        <p:nvSpPr>
          <p:cNvPr id="3" name="Rechteck 2"/>
          <p:cNvSpPr/>
          <p:nvPr/>
        </p:nvSpPr>
        <p:spPr>
          <a:xfrm>
            <a:off x="5889481" y="6508641"/>
            <a:ext cx="3147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schemeClr val="bg1">
                    <a:lumMod val="75000"/>
                  </a:schemeClr>
                </a:solidFill>
                <a:latin typeface="Myriad Pro" pitchFamily="34" charset="0"/>
              </a:rPr>
              <a:t>http://www.irtg2150.rwth-aachen.de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294" y="6497960"/>
            <a:ext cx="324594" cy="324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/>
          <p:cNvSpPr/>
          <p:nvPr/>
        </p:nvSpPr>
        <p:spPr>
          <a:xfrm>
            <a:off x="3995936" y="6506369"/>
            <a:ext cx="12949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b="1" dirty="0">
                <a:solidFill>
                  <a:schemeClr val="bg1">
                    <a:lumMod val="65000"/>
                  </a:schemeClr>
                </a:solidFill>
              </a:rPr>
              <a:t>@ukaachen.de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192" y="6505599"/>
            <a:ext cx="313862" cy="31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2" descr="Image result for DFG f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4" descr="Image result for DFG fu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0" name="Picture 6" descr="Image result for DFG f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9058" y="2019276"/>
            <a:ext cx="1779429" cy="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/>
          <p:cNvSpPr/>
          <p:nvPr/>
        </p:nvSpPr>
        <p:spPr>
          <a:xfrm>
            <a:off x="2087216" y="2052137"/>
            <a:ext cx="6949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/>
              <a:t>Deutsche </a:t>
            </a:r>
            <a:r>
              <a:rPr lang="en-GB" sz="1600" i="1" dirty="0" err="1"/>
              <a:t>Forschungsgemeinschaft</a:t>
            </a:r>
            <a:r>
              <a:rPr lang="en-GB" sz="1600" i="1" dirty="0"/>
              <a:t> (DFG, German Research Foundation) – 269953372/GRK2150)</a:t>
            </a:r>
            <a:endParaRPr lang="de-DE" sz="1600" i="1" dirty="0">
              <a:cs typeface="Arial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DB2F1E8-87A3-9844-89E2-9697F8F60A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21" y="3734316"/>
            <a:ext cx="61722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90569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64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Larissa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UKAACHEN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Votinov, Mikhail</dc:creator>
  <cp:lastModifiedBy>Mihail</cp:lastModifiedBy>
  <cp:revision>21</cp:revision>
  <dcterms:created xsi:type="dcterms:W3CDTF">2016-05-10T10:44:57Z</dcterms:created>
  <dcterms:modified xsi:type="dcterms:W3CDTF">2021-11-30T13:32:52Z</dcterms:modified>
</cp:coreProperties>
</file>